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66" r:id="rId6"/>
    <p:sldId id="270" r:id="rId7"/>
    <p:sldId id="265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063"/>
    <a:srgbClr val="343642"/>
    <a:srgbClr val="E4E5E6"/>
    <a:srgbClr val="1C1E2A"/>
    <a:srgbClr val="1C2820"/>
    <a:srgbClr val="E7A40F"/>
    <a:srgbClr val="F58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84830-DB5C-4AD0-973E-9B04C460D1F7}" v="1" dt="2020-10-12T07:12:15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1837" autoAdjust="0"/>
  </p:normalViewPr>
  <p:slideViewPr>
    <p:cSldViewPr snapToGrid="0" snapToObjects="1">
      <p:cViewPr varScale="1">
        <p:scale>
          <a:sx n="86" d="100"/>
          <a:sy n="86" d="100"/>
        </p:scale>
        <p:origin x="619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Ashvani" userId="afe769dc-b340-4fcc-893b-61dfdf21e739" providerId="ADAL" clId="{63E84830-DB5C-4AD0-973E-9B04C460D1F7}"/>
    <pc:docChg chg="modSld">
      <pc:chgData name="Kumar, Ashvani" userId="afe769dc-b340-4fcc-893b-61dfdf21e739" providerId="ADAL" clId="{63E84830-DB5C-4AD0-973E-9B04C460D1F7}" dt="2020-10-12T07:12:15.254" v="0" actId="20578"/>
      <pc:docMkLst>
        <pc:docMk/>
      </pc:docMkLst>
      <pc:sldChg chg="modSp">
        <pc:chgData name="Kumar, Ashvani" userId="afe769dc-b340-4fcc-893b-61dfdf21e739" providerId="ADAL" clId="{63E84830-DB5C-4AD0-973E-9B04C460D1F7}" dt="2020-10-12T07:12:15.254" v="0" actId="20578"/>
        <pc:sldMkLst>
          <pc:docMk/>
          <pc:sldMk cId="68635933" sldId="270"/>
        </pc:sldMkLst>
        <pc:spChg chg="mod">
          <ac:chgData name="Kumar, Ashvani" userId="afe769dc-b340-4fcc-893b-61dfdf21e739" providerId="ADAL" clId="{63E84830-DB5C-4AD0-973E-9B04C460D1F7}" dt="2020-10-12T07:12:15.254" v="0" actId="20578"/>
          <ac:spMkLst>
            <pc:docMk/>
            <pc:sldMk cId="68635933" sldId="270"/>
            <ac:spMk id="2" creationId="{1056051D-C65D-B64B-9EF3-7639CCDA9F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3F1F-062B-43D9-982B-38F00555287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AF37C-4A4C-4661-8FBD-7E77654D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2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C1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61587"/>
            <a:ext cx="7315200" cy="1371600"/>
          </a:xfrm>
        </p:spPr>
        <p:txBody>
          <a:bodyPr anchor="b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3823603"/>
            <a:ext cx="7315200" cy="13716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00"/>
              </a:spcAft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presenter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933187"/>
            <a:ext cx="731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4A2378-1004-4F40-AECE-6BEF594362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61C5AE42-1286-442E-AFD8-49BDA6E306C1}"/>
              </a:ext>
            </a:extLst>
          </p:cNvPr>
          <p:cNvSpPr>
            <a:spLocks/>
          </p:cNvSpPr>
          <p:nvPr userDrawn="1"/>
        </p:nvSpPr>
        <p:spPr bwMode="auto">
          <a:xfrm>
            <a:off x="9399905" y="0"/>
            <a:ext cx="2788920" cy="2880360"/>
          </a:xfrm>
          <a:custGeom>
            <a:avLst/>
            <a:gdLst>
              <a:gd name="T0" fmla="*/ 727 w 1758"/>
              <a:gd name="T1" fmla="*/ 0 h 1811"/>
              <a:gd name="T2" fmla="*/ 0 w 1758"/>
              <a:gd name="T3" fmla="*/ 0 h 1811"/>
              <a:gd name="T4" fmla="*/ 607 w 1758"/>
              <a:gd name="T5" fmla="*/ 1213 h 1811"/>
              <a:gd name="T6" fmla="*/ 1758 w 1758"/>
              <a:gd name="T7" fmla="*/ 1811 h 1811"/>
              <a:gd name="T8" fmla="*/ 1758 w 1758"/>
              <a:gd name="T9" fmla="*/ 1078 h 1811"/>
              <a:gd name="T10" fmla="*/ 727 w 1758"/>
              <a:gd name="T11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8" h="1811">
                <a:moveTo>
                  <a:pt x="727" y="0"/>
                </a:moveTo>
                <a:cubicBezTo>
                  <a:pt x="0" y="0"/>
                  <a:pt x="0" y="0"/>
                  <a:pt x="0" y="0"/>
                </a:cubicBezTo>
                <a:cubicBezTo>
                  <a:pt x="65" y="457"/>
                  <a:pt x="275" y="880"/>
                  <a:pt x="607" y="1213"/>
                </a:cubicBezTo>
                <a:cubicBezTo>
                  <a:pt x="925" y="1530"/>
                  <a:pt x="1325" y="1736"/>
                  <a:pt x="1758" y="1811"/>
                </a:cubicBezTo>
                <a:cubicBezTo>
                  <a:pt x="1758" y="1078"/>
                  <a:pt x="1758" y="1078"/>
                  <a:pt x="1758" y="1078"/>
                </a:cubicBezTo>
                <a:cubicBezTo>
                  <a:pt x="1244" y="940"/>
                  <a:pt x="842" y="522"/>
                  <a:pt x="727" y="0"/>
                </a:cubicBezTo>
                <a:close/>
              </a:path>
            </a:pathLst>
          </a:custGeom>
          <a:solidFill>
            <a:srgbClr val="3436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6B79A0-FC61-4879-83DE-E439E3D8129C}"/>
              </a:ext>
            </a:extLst>
          </p:cNvPr>
          <p:cNvGrpSpPr/>
          <p:nvPr userDrawn="1"/>
        </p:nvGrpSpPr>
        <p:grpSpPr>
          <a:xfrm>
            <a:off x="685800" y="595504"/>
            <a:ext cx="1645921" cy="522858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99BD976-32E5-4F36-80A9-5523E414FF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BA56CDB-3DAF-472D-94D2-F4A5A5656D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CD7DF7A-D901-4B9F-ABB7-92B85974C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CD22D31-02C5-4788-BFCE-5448279A32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E2C371FE-B76D-4D02-8771-3F5F6CF63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1E28BCB-CDFE-4D0D-8F50-3DE2B93B6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EA780-F7D8-4E29-8555-97032EE48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F7B4C16-FF7F-471B-BDFC-B7481E3A2F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84C48EF-8765-4697-A531-088FFBABD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97C79D30-C16D-45D8-81DF-2322012C16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ACFCCE5-193F-4E6A-B8DE-D7642057F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1B7D9DC-A306-4EFE-A202-9C6C685436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E3CEF9A-D658-4191-BB2C-A0D5400A7B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2E29C0-4627-4213-9D06-DBA99E047B14}"/>
              </a:ext>
            </a:extLst>
          </p:cNvPr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9619FB1-2CE9-4E4F-8E82-CFC625F1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BADADFA-E723-449A-9AE7-B1D911187F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D6CE8F8-2FF0-40DE-B401-B18C9CD3E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64D39EC-82FB-409C-8E15-D2F252FFBF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6707792A-E2DA-4A26-9ED7-8E14E23494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0F49A4F-CCD0-4AC0-B6DD-19484556F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C5303256-7C1A-4CD7-9026-2786534D871D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C987B7-7B9D-446C-A827-C3D3A0D0B8B2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3155C524-9372-4BE9-9AA9-BFC33E4F0077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</p:spTree>
    <p:extLst>
      <p:ext uri="{BB962C8B-B14F-4D97-AF65-F5344CB8AC3E}">
        <p14:creationId xmlns:p14="http://schemas.microsoft.com/office/powerpoint/2010/main" val="29353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10817352" cy="850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2728"/>
            <a:ext cx="10817352" cy="45262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6A00FBDE-B9E9-4E13-8BD6-B3EA17B522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7E2A9-D70F-4D07-AE38-C49C589A7DB6}"/>
              </a:ext>
            </a:extLst>
          </p:cNvPr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7E961D6-F1C4-4412-934D-30E0488A1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E2D6B64-E69A-4A17-B4B8-2ECAEF9DC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BB1728-AE10-48BF-BF81-48F975F31F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C15A3D0-8DCE-4432-B9FD-62BA375BB9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7CC75714-8802-4B02-9B04-802D2AEE26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EAEB797-1B1F-44E7-86BC-8B32DD84BC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EB9E5BD4-A256-4236-B647-D440BD740E5F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858BE6-5C0B-4B4D-A111-9CE260D1A117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2DB0D36-A7D9-4BC9-A318-F913D6E607BD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</p:spTree>
    <p:extLst>
      <p:ext uri="{BB962C8B-B14F-4D97-AF65-F5344CB8AC3E}">
        <p14:creationId xmlns:p14="http://schemas.microsoft.com/office/powerpoint/2010/main" val="32018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10817352" cy="850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52728"/>
            <a:ext cx="5303520" cy="4525963"/>
          </a:xfrm>
        </p:spPr>
        <p:txBody>
          <a:bodyPr vert="horz" lIns="0" tIns="45720" rIns="91440" bIns="45720" rtlCol="0">
            <a:noAutofit/>
          </a:bodyPr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US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252728"/>
            <a:ext cx="5303520" cy="4525963"/>
          </a:xfrm>
        </p:spPr>
        <p:txBody>
          <a:bodyPr vert="horz" lIns="0" tIns="45720" rIns="91440" bIns="45720" rtlCol="0">
            <a:noAutofit/>
          </a:bodyPr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US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33AD48B-94E3-4A1E-A540-1CF9DC1BFA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776F4-D6A5-42C7-9CA3-2D7652EAF25C}"/>
              </a:ext>
            </a:extLst>
          </p:cNvPr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A685049-8EE3-4909-8171-DCA2DFA2F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4A5BF35-4A8F-416E-B3D5-E20B350ABE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DE9BE07-FE8D-4CF4-B15B-3E92514241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F8F2632-AF57-42FA-B098-78BE44B6C1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A240DD16-B0C5-4D13-8F5B-AE088D1174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96405BB-8C4D-4021-AE1F-AFEAA8C6B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8DA3D7B3-7F05-40DB-A984-3EB9B282663C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621770-4F75-48D7-B73B-FA9589F195B0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8884F8FF-566F-43CB-8DEF-FBFDC3109B6E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</p:spTree>
    <p:extLst>
      <p:ext uri="{BB962C8B-B14F-4D97-AF65-F5344CB8AC3E}">
        <p14:creationId xmlns:p14="http://schemas.microsoft.com/office/powerpoint/2010/main" val="354654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A7A9A2AC-C344-4C7D-B99B-7319703E59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E89BE0-C992-4174-A95D-282D9C23212E}"/>
              </a:ext>
            </a:extLst>
          </p:cNvPr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C9B7AF8-553D-4383-82AC-5F34DAC649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B5932E4-D890-4888-BCDA-FA4EE7935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342A7E7-2E33-4EB4-BFE5-CCC76095E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B00CF4F-7E92-44EC-829D-C38AB6ABEF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0AB3F4DE-78DF-4C93-9739-71FD7980DF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4406DE3-360A-456D-9E91-A311A750C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445BED2-EF33-4B2C-8F7B-5940957A467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D49B75-7877-4084-BCEE-CC847F288197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4D830AA-C595-4CC2-A0CC-F917DE2FA456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</p:spTree>
    <p:extLst>
      <p:ext uri="{BB962C8B-B14F-4D97-AF65-F5344CB8AC3E}">
        <p14:creationId xmlns:p14="http://schemas.microsoft.com/office/powerpoint/2010/main" val="2982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>
            <a:extLst>
              <a:ext uri="{FF2B5EF4-FFF2-40B4-BE49-F238E27FC236}">
                <a16:creationId xmlns:a16="http://schemas.microsoft.com/office/drawing/2014/main" id="{EF5EE75A-E6AB-4E87-ABEE-B12A7781C2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81BD3-F755-4AA1-811C-9CDFCE41A97A}"/>
              </a:ext>
            </a:extLst>
          </p:cNvPr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873792-87BD-4EA5-AE73-DEF2FDA7B0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4872E05-79DE-4B28-B20C-7DA8EEC1BF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4504FED-8D72-40B9-93D4-ECD01F31C7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F933F3E7-AC83-444B-977D-12DF4D6F51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3D10F361-F663-4907-ADF3-47AB236C7D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8AC09A1-D29E-412B-8130-D1C2FC3B69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7B48EBE4-5550-4B58-8366-B26D93A538A3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174A22-189F-4DBA-9831-F043F3D02187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81CDC4BA-0C81-4ECE-8024-C339EC715CA6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</p:spTree>
    <p:extLst>
      <p:ext uri="{BB962C8B-B14F-4D97-AF65-F5344CB8AC3E}">
        <p14:creationId xmlns:p14="http://schemas.microsoft.com/office/powerpoint/2010/main" val="242931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5045ACE-1838-4576-B567-005E610D63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0A4081-6864-41EB-9946-2B2A37CA5260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C4F37-ED24-4E01-A8BE-4C07B063DA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61587"/>
            <a:ext cx="7315200" cy="1371600"/>
          </a:xfrm>
        </p:spPr>
        <p:txBody>
          <a:bodyPr anchor="b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B6256-B4E7-4F18-B471-7B271793B0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933187"/>
            <a:ext cx="731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3ABB1F4B-6537-4334-99B6-8D09823EBAFB}"/>
              </a:ext>
            </a:extLst>
          </p:cNvPr>
          <p:cNvSpPr>
            <a:spLocks/>
          </p:cNvSpPr>
          <p:nvPr userDrawn="1"/>
        </p:nvSpPr>
        <p:spPr bwMode="auto">
          <a:xfrm>
            <a:off x="9399905" y="0"/>
            <a:ext cx="2788920" cy="2880360"/>
          </a:xfrm>
          <a:custGeom>
            <a:avLst/>
            <a:gdLst>
              <a:gd name="T0" fmla="*/ 727 w 1758"/>
              <a:gd name="T1" fmla="*/ 0 h 1811"/>
              <a:gd name="T2" fmla="*/ 0 w 1758"/>
              <a:gd name="T3" fmla="*/ 0 h 1811"/>
              <a:gd name="T4" fmla="*/ 607 w 1758"/>
              <a:gd name="T5" fmla="*/ 1213 h 1811"/>
              <a:gd name="T6" fmla="*/ 1758 w 1758"/>
              <a:gd name="T7" fmla="*/ 1811 h 1811"/>
              <a:gd name="T8" fmla="*/ 1758 w 1758"/>
              <a:gd name="T9" fmla="*/ 1078 h 1811"/>
              <a:gd name="T10" fmla="*/ 727 w 1758"/>
              <a:gd name="T11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8" h="1811">
                <a:moveTo>
                  <a:pt x="727" y="0"/>
                </a:moveTo>
                <a:cubicBezTo>
                  <a:pt x="0" y="0"/>
                  <a:pt x="0" y="0"/>
                  <a:pt x="0" y="0"/>
                </a:cubicBezTo>
                <a:cubicBezTo>
                  <a:pt x="65" y="457"/>
                  <a:pt x="275" y="880"/>
                  <a:pt x="607" y="1213"/>
                </a:cubicBezTo>
                <a:cubicBezTo>
                  <a:pt x="925" y="1530"/>
                  <a:pt x="1325" y="1736"/>
                  <a:pt x="1758" y="1811"/>
                </a:cubicBezTo>
                <a:cubicBezTo>
                  <a:pt x="1758" y="1078"/>
                  <a:pt x="1758" y="1078"/>
                  <a:pt x="1758" y="1078"/>
                </a:cubicBezTo>
                <a:cubicBezTo>
                  <a:pt x="1244" y="940"/>
                  <a:pt x="842" y="522"/>
                  <a:pt x="727" y="0"/>
                </a:cubicBezTo>
                <a:close/>
              </a:path>
            </a:pathLst>
          </a:custGeom>
          <a:solidFill>
            <a:srgbClr val="3436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0ECC7-AF11-4494-837A-0B779CB9632D}"/>
              </a:ext>
            </a:extLst>
          </p:cNvPr>
          <p:cNvGrpSpPr/>
          <p:nvPr userDrawn="1"/>
        </p:nvGrpSpPr>
        <p:grpSpPr>
          <a:xfrm>
            <a:off x="685800" y="595504"/>
            <a:ext cx="1645921" cy="522858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21A2772-ECE1-4392-B620-854D21A3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440DDAB1-BF9A-4E71-B690-D5C8121EF3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CE81066-49AD-4236-8E8D-D565BDA90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FFDB1A8-C248-40EC-86D7-4C17C7FE3F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B2C1FF26-41AE-49F8-B1EA-938C208AE7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5C4FDBD-8C30-4F98-9BC2-984C842429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85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548640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868233CD-C2D2-4FC9-A0ED-5E88674AFC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A7C9B4B6-8BED-42A1-A0E2-C1C031E4ECBE}"/>
              </a:ext>
            </a:extLst>
          </p:cNvPr>
          <p:cNvSpPr>
            <a:spLocks/>
          </p:cNvSpPr>
          <p:nvPr userDrawn="1"/>
        </p:nvSpPr>
        <p:spPr bwMode="auto">
          <a:xfrm>
            <a:off x="9399905" y="0"/>
            <a:ext cx="2788920" cy="2880360"/>
          </a:xfrm>
          <a:custGeom>
            <a:avLst/>
            <a:gdLst>
              <a:gd name="T0" fmla="*/ 727 w 1758"/>
              <a:gd name="T1" fmla="*/ 0 h 1811"/>
              <a:gd name="T2" fmla="*/ 0 w 1758"/>
              <a:gd name="T3" fmla="*/ 0 h 1811"/>
              <a:gd name="T4" fmla="*/ 607 w 1758"/>
              <a:gd name="T5" fmla="*/ 1213 h 1811"/>
              <a:gd name="T6" fmla="*/ 1758 w 1758"/>
              <a:gd name="T7" fmla="*/ 1811 h 1811"/>
              <a:gd name="T8" fmla="*/ 1758 w 1758"/>
              <a:gd name="T9" fmla="*/ 1078 h 1811"/>
              <a:gd name="T10" fmla="*/ 727 w 1758"/>
              <a:gd name="T11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8" h="1811">
                <a:moveTo>
                  <a:pt x="727" y="0"/>
                </a:moveTo>
                <a:cubicBezTo>
                  <a:pt x="0" y="0"/>
                  <a:pt x="0" y="0"/>
                  <a:pt x="0" y="0"/>
                </a:cubicBezTo>
                <a:cubicBezTo>
                  <a:pt x="65" y="457"/>
                  <a:pt x="275" y="880"/>
                  <a:pt x="607" y="1213"/>
                </a:cubicBezTo>
                <a:cubicBezTo>
                  <a:pt x="925" y="1530"/>
                  <a:pt x="1325" y="1736"/>
                  <a:pt x="1758" y="1811"/>
                </a:cubicBezTo>
                <a:cubicBezTo>
                  <a:pt x="1758" y="1078"/>
                  <a:pt x="1758" y="1078"/>
                  <a:pt x="1758" y="1078"/>
                </a:cubicBezTo>
                <a:cubicBezTo>
                  <a:pt x="1244" y="940"/>
                  <a:pt x="842" y="522"/>
                  <a:pt x="727" y="0"/>
                </a:cubicBezTo>
                <a:close/>
              </a:path>
            </a:pathLst>
          </a:custGeom>
          <a:solidFill>
            <a:srgbClr val="3436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A05F9E69-4F3B-4917-89EF-8182596BD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8784B42-3BCE-447B-9275-1E7C6EEEAD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24A944E-4423-4452-8814-FF5D6BD261F5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osing for a picture&#10;&#10;Description automatically generated">
            <a:extLst>
              <a:ext uri="{FF2B5EF4-FFF2-40B4-BE49-F238E27FC236}">
                <a16:creationId xmlns:a16="http://schemas.microsoft.com/office/drawing/2014/main" id="{61C5046A-34DE-464C-AB2E-98BCD6FB2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8C9CF44-653B-4DD8-B1F1-6C07325BAB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33E7A18F-B28B-4067-B4C0-066F4BA32179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alpha val="80000"/>
                </a:schemeClr>
              </a:gs>
              <a:gs pos="0">
                <a:schemeClr val="accent2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515331B5-78DE-4F92-A945-5A92C3E674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101107D-5795-4A22-9671-26D2E0C41A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E5AC0D4-C58C-46DE-9631-482587427C29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alpha val="80000"/>
                </a:schemeClr>
              </a:gs>
              <a:gs pos="0">
                <a:schemeClr val="accent4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7025DAFF-14AC-4B44-A70C-C8AB87095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D76B4CE6-66D9-41E2-B1EB-28EC15BC05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905ED4EF-1FFA-4952-B0A0-FCC72FE9727D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1DD3A-6B3F-4852-B347-C30BAF01DC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42FA007-4313-40BD-A1E7-27017A1B11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63B6B958-A202-4194-8AEF-99731FD62119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alpha val="80000"/>
                </a:schemeClr>
              </a:gs>
              <a:gs pos="0">
                <a:schemeClr val="accent2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a chair&#10;&#10;Description automatically generated">
            <a:extLst>
              <a:ext uri="{FF2B5EF4-FFF2-40B4-BE49-F238E27FC236}">
                <a16:creationId xmlns:a16="http://schemas.microsoft.com/office/drawing/2014/main" id="{461591C3-2DD7-4443-8C47-C9EB7ED7B3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7531E14-4B40-4E44-A447-A8049F916A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A089F97-33E3-4033-8539-7E5BBD014D9F}"/>
              </a:ext>
            </a:extLst>
          </p:cNvPr>
          <p:cNvSpPr>
            <a:spLocks/>
          </p:cNvSpPr>
          <p:nvPr userDrawn="1"/>
        </p:nvSpPr>
        <p:spPr bwMode="auto">
          <a:xfrm>
            <a:off x="9955031" y="1"/>
            <a:ext cx="2233794" cy="2260600"/>
          </a:xfrm>
          <a:custGeom>
            <a:avLst/>
            <a:gdLst>
              <a:gd name="T0" fmla="*/ 706 w 1382"/>
              <a:gd name="T1" fmla="*/ 0 h 1398"/>
              <a:gd name="T2" fmla="*/ 0 w 1382"/>
              <a:gd name="T3" fmla="*/ 0 h 1398"/>
              <a:gd name="T4" fmla="*/ 516 w 1382"/>
              <a:gd name="T5" fmla="*/ 888 h 1398"/>
              <a:gd name="T6" fmla="*/ 1382 w 1382"/>
              <a:gd name="T7" fmla="*/ 1398 h 1398"/>
              <a:gd name="T8" fmla="*/ 1382 w 1382"/>
              <a:gd name="T9" fmla="*/ 688 h 1398"/>
              <a:gd name="T10" fmla="*/ 706 w 1382"/>
              <a:gd name="T11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2" h="1398">
                <a:moveTo>
                  <a:pt x="706" y="0"/>
                </a:moveTo>
                <a:cubicBezTo>
                  <a:pt x="0" y="0"/>
                  <a:pt x="0" y="0"/>
                  <a:pt x="0" y="0"/>
                </a:cubicBezTo>
                <a:cubicBezTo>
                  <a:pt x="90" y="333"/>
                  <a:pt x="266" y="638"/>
                  <a:pt x="516" y="888"/>
                </a:cubicBezTo>
                <a:cubicBezTo>
                  <a:pt x="760" y="1133"/>
                  <a:pt x="1058" y="1306"/>
                  <a:pt x="1382" y="1398"/>
                </a:cubicBezTo>
                <a:cubicBezTo>
                  <a:pt x="1382" y="688"/>
                  <a:pt x="1382" y="688"/>
                  <a:pt x="1382" y="688"/>
                </a:cubicBezTo>
                <a:cubicBezTo>
                  <a:pt x="1080" y="551"/>
                  <a:pt x="838" y="305"/>
                  <a:pt x="706" y="0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>
                  <a:alpha val="70000"/>
                </a:schemeClr>
              </a:gs>
            </a:gsLst>
            <a:lin ang="540000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2D9D5-9576-4DF1-A938-4CD2C90D8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65" y="893"/>
            <a:ext cx="706226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01078"/>
            <a:ext cx="4023360" cy="2855844"/>
          </a:xfrm>
        </p:spPr>
        <p:txBody>
          <a:bodyPr anchor="ctr"/>
          <a:lstStyle>
            <a:lvl1pPr algn="l"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654894" y="6465564"/>
            <a:ext cx="731840" cy="232483"/>
            <a:chOff x="468313" y="351632"/>
            <a:chExt cx="844550" cy="268288"/>
          </a:xfrm>
          <a:solidFill>
            <a:schemeClr val="bg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3379B09-166E-4EB6-8EC1-A0F2D3AA6F9B}"/>
              </a:ext>
            </a:extLst>
          </p:cNvPr>
          <p:cNvSpPr txBox="1">
            <a:spLocks/>
          </p:cNvSpPr>
          <p:nvPr userDrawn="1"/>
        </p:nvSpPr>
        <p:spPr>
          <a:xfrm>
            <a:off x="11420855" y="6469401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8121F-006B-4F19-A60B-E4F817A876BB}"/>
              </a:ext>
            </a:extLst>
          </p:cNvPr>
          <p:cNvCxnSpPr/>
          <p:nvPr userDrawn="1"/>
        </p:nvCxnSpPr>
        <p:spPr>
          <a:xfrm>
            <a:off x="11562151" y="6517450"/>
            <a:ext cx="0" cy="198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D72FA5C-6825-4524-8D56-75B7D4611E38}"/>
              </a:ext>
            </a:extLst>
          </p:cNvPr>
          <p:cNvSpPr txBox="1">
            <a:spLocks/>
          </p:cNvSpPr>
          <p:nvPr userDrawn="1"/>
        </p:nvSpPr>
        <p:spPr>
          <a:xfrm>
            <a:off x="685800" y="6469401"/>
            <a:ext cx="5029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/>
              </a:rPr>
              <a:t>Copyright © </a:t>
            </a:r>
            <a:r>
              <a:rPr lang="en-US" dirty="0" err="1">
                <a:solidFill>
                  <a:schemeClr val="bg1"/>
                </a:solidFill>
                <a:latin typeface="Arial"/>
              </a:rPr>
              <a:t>Ciena</a:t>
            </a:r>
            <a:r>
              <a:rPr lang="en-US" dirty="0">
                <a:solidFill>
                  <a:schemeClr val="bg1"/>
                </a:solidFill>
                <a:latin typeface="Arial"/>
              </a:rPr>
              <a:t> Corporation 2019. All rights reserved. Confidential &amp; Proprietary.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A8A0EC3-91B4-4CFA-9DB5-68C4A75910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8288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10817352" cy="85039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52728"/>
            <a:ext cx="10817352" cy="452628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3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3" r:id="rId10"/>
    <p:sldLayoutId id="2147483682" r:id="rId11"/>
    <p:sldLayoutId id="2147483684" r:id="rId12"/>
    <p:sldLayoutId id="2147483650" r:id="rId13"/>
    <p:sldLayoutId id="2147483656" r:id="rId14"/>
    <p:sldLayoutId id="2147483652" r:id="rId15"/>
    <p:sldLayoutId id="2147483654" r:id="rId16"/>
    <p:sldLayoutId id="2147483655" r:id="rId17"/>
    <p:sldLayoutId id="214748365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b="1" kern="120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Linux Workstation Installation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Kartik Kumar	</a:t>
            </a:r>
          </a:p>
          <a:p>
            <a:endParaRPr lang="en-US" dirty="0"/>
          </a:p>
          <a:p>
            <a:r>
              <a:rPr lang="en-US" dirty="0"/>
              <a:t>Date 05 /02 /2020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Kickstart and PXE environment</a:t>
            </a:r>
          </a:p>
        </p:txBody>
      </p:sp>
    </p:spTree>
    <p:extLst>
      <p:ext uri="{BB962C8B-B14F-4D97-AF65-F5344CB8AC3E}">
        <p14:creationId xmlns:p14="http://schemas.microsoft.com/office/powerpoint/2010/main" val="7016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BD085-DF3E-5D4B-A884-00BCAB9C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05" y="2027069"/>
            <a:ext cx="1678243" cy="2633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D1EA5-299F-584B-BFB8-046723253C69}"/>
              </a:ext>
            </a:extLst>
          </p:cNvPr>
          <p:cNvSpPr txBox="1"/>
          <p:nvPr/>
        </p:nvSpPr>
        <p:spPr>
          <a:xfrm>
            <a:off x="1202645" y="4045558"/>
            <a:ext cx="174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Client Workstation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3E25-B7ED-894E-90A8-6D0B550A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707" y="2027069"/>
            <a:ext cx="3083339" cy="2312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990A3-7B5A-1E4F-8419-820B9A43872F}"/>
              </a:ext>
            </a:extLst>
          </p:cNvPr>
          <p:cNvSpPr txBox="1"/>
          <p:nvPr/>
        </p:nvSpPr>
        <p:spPr>
          <a:xfrm>
            <a:off x="8058980" y="3654384"/>
            <a:ext cx="224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haxvadm1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Kickstart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7EEB0-D0E5-CF41-8A55-25A6BDF6A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85" y="218725"/>
            <a:ext cx="1513993" cy="1513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63907D-AF47-2B4C-9962-231C8CB7C5F7}"/>
              </a:ext>
            </a:extLst>
          </p:cNvPr>
          <p:cNvSpPr txBox="1"/>
          <p:nvPr/>
        </p:nvSpPr>
        <p:spPr>
          <a:xfrm>
            <a:off x="5647151" y="173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PXE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48E82-7FBD-0B42-AC04-EA687D89A08D}"/>
              </a:ext>
            </a:extLst>
          </p:cNvPr>
          <p:cNvCxnSpPr>
            <a:cxnSpLocks/>
          </p:cNvCxnSpPr>
          <p:nvPr/>
        </p:nvCxnSpPr>
        <p:spPr>
          <a:xfrm flipV="1">
            <a:off x="2548024" y="824948"/>
            <a:ext cx="2481176" cy="120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263D0C-C6B7-8849-8E94-7BE3B5DA4591}"/>
              </a:ext>
            </a:extLst>
          </p:cNvPr>
          <p:cNvCxnSpPr>
            <a:cxnSpLocks/>
          </p:cNvCxnSpPr>
          <p:nvPr/>
        </p:nvCxnSpPr>
        <p:spPr>
          <a:xfrm>
            <a:off x="5648876" y="834217"/>
            <a:ext cx="3399500" cy="1958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31B0EC-5D07-AA47-B43A-5633C43F4909}"/>
              </a:ext>
            </a:extLst>
          </p:cNvPr>
          <p:cNvCxnSpPr>
            <a:cxnSpLocks/>
          </p:cNvCxnSpPr>
          <p:nvPr/>
        </p:nvCxnSpPr>
        <p:spPr>
          <a:xfrm flipH="1">
            <a:off x="2905522" y="3229190"/>
            <a:ext cx="5035843" cy="33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6051D-C65D-B64B-9EF3-7639CCDA9F79}"/>
              </a:ext>
            </a:extLst>
          </p:cNvPr>
          <p:cNvSpPr txBox="1"/>
          <p:nvPr/>
        </p:nvSpPr>
        <p:spPr>
          <a:xfrm>
            <a:off x="2554356" y="181957"/>
            <a:ext cx="8334454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Detailed Procedure :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 1. Check the Hardware specification of the server : Specifically we need to check available Disk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2. login to haxvadm1 and enter cdks72</a:t>
            </a:r>
          </a:p>
          <a:p>
            <a:r>
              <a:rPr lang="en-US" sz="1600" dirty="0">
                <a:solidFill>
                  <a:srgbClr val="00B0F0"/>
                </a:solidFill>
              </a:rPr>
              <a:t>3. create a kickstart file referring to any previous kickstart 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 for  NVME card and 1 HDD use :  http://10.120.243.23/</a:t>
            </a:r>
            <a:r>
              <a:rPr lang="en-US" sz="1600" dirty="0" err="1">
                <a:solidFill>
                  <a:srgbClr val="00B0F0"/>
                </a:solidFill>
              </a:rPr>
              <a:t>ks</a:t>
            </a:r>
            <a:r>
              <a:rPr lang="en-US" sz="1600" dirty="0">
                <a:solidFill>
                  <a:srgbClr val="00B0F0"/>
                </a:solidFill>
              </a:rPr>
              <a:t>/</a:t>
            </a:r>
            <a:r>
              <a:rPr lang="en-US" sz="1600" dirty="0" err="1">
                <a:solidFill>
                  <a:srgbClr val="00B0F0"/>
                </a:solidFill>
              </a:rPr>
              <a:t>ks.cfg</a:t>
            </a:r>
            <a:r>
              <a:rPr lang="en-US" sz="1600" dirty="0">
                <a:solidFill>
                  <a:srgbClr val="00B0F0"/>
                </a:solidFill>
              </a:rPr>
              <a:t>/subsections/rh7-gen2ssd-part-table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for only NVME Card : http://10.120.243.23/</a:t>
            </a:r>
            <a:r>
              <a:rPr lang="en-US" sz="1600" dirty="0" err="1">
                <a:solidFill>
                  <a:srgbClr val="00B0F0"/>
                </a:solidFill>
              </a:rPr>
              <a:t>ks</a:t>
            </a:r>
            <a:r>
              <a:rPr lang="en-US" sz="1600" dirty="0">
                <a:solidFill>
                  <a:srgbClr val="00B0F0"/>
                </a:solidFill>
              </a:rPr>
              <a:t>/</a:t>
            </a:r>
            <a:r>
              <a:rPr lang="en-US" sz="1600" dirty="0" err="1">
                <a:solidFill>
                  <a:srgbClr val="00B0F0"/>
                </a:solidFill>
              </a:rPr>
              <a:t>ks.cfg</a:t>
            </a:r>
            <a:r>
              <a:rPr lang="en-US" sz="1600" dirty="0">
                <a:solidFill>
                  <a:srgbClr val="00B0F0"/>
                </a:solidFill>
              </a:rPr>
              <a:t>/subsections/rh7-gen1ssd-part-table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for both HDD : http://10.128.8.146/</a:t>
            </a:r>
            <a:r>
              <a:rPr lang="en-US" sz="1600" dirty="0" err="1">
                <a:solidFill>
                  <a:srgbClr val="00B0F0"/>
                </a:solidFill>
              </a:rPr>
              <a:t>ks</a:t>
            </a:r>
            <a:r>
              <a:rPr lang="en-US" sz="1600" dirty="0">
                <a:solidFill>
                  <a:srgbClr val="00B0F0"/>
                </a:solidFill>
              </a:rPr>
              <a:t>/</a:t>
            </a:r>
            <a:r>
              <a:rPr lang="en-US" sz="1600" dirty="0" err="1">
                <a:solidFill>
                  <a:srgbClr val="00B0F0"/>
                </a:solidFill>
              </a:rPr>
              <a:t>ks.cfg</a:t>
            </a:r>
            <a:r>
              <a:rPr lang="en-US" sz="1600" dirty="0">
                <a:solidFill>
                  <a:srgbClr val="00B0F0"/>
                </a:solidFill>
              </a:rPr>
              <a:t>/subsections/rh7-z440-2disk-part-table-sdb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 4.  save the file and exit 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 5 . login to </a:t>
            </a:r>
            <a:r>
              <a:rPr lang="en-US" sz="1600" dirty="0" err="1">
                <a:solidFill>
                  <a:srgbClr val="00B0F0"/>
                </a:solidFill>
              </a:rPr>
              <a:t>pxe</a:t>
            </a:r>
            <a:r>
              <a:rPr lang="en-US" sz="1600" dirty="0">
                <a:solidFill>
                  <a:srgbClr val="00B0F0"/>
                </a:solidFill>
              </a:rPr>
              <a:t> server = haxv-pxe-1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Go to /var/lib/</a:t>
            </a:r>
            <a:r>
              <a:rPr lang="en-US" sz="1600" dirty="0" err="1">
                <a:solidFill>
                  <a:srgbClr val="00B0F0"/>
                </a:solidFill>
              </a:rPr>
              <a:t>tftpboot</a:t>
            </a:r>
            <a:r>
              <a:rPr lang="en-US" sz="1600" dirty="0">
                <a:solidFill>
                  <a:srgbClr val="00B0F0"/>
                </a:solidFill>
              </a:rPr>
              <a:t>/</a:t>
            </a:r>
            <a:r>
              <a:rPr lang="en-US" sz="1600" dirty="0" err="1">
                <a:solidFill>
                  <a:srgbClr val="00B0F0"/>
                </a:solidFill>
              </a:rPr>
              <a:t>pxelinux.cfg</a:t>
            </a:r>
            <a:r>
              <a:rPr lang="en-US" sz="1600" dirty="0">
                <a:solidFill>
                  <a:srgbClr val="00B0F0"/>
                </a:solidFill>
              </a:rPr>
              <a:t>/0A7806 and enter the correct parameters like </a:t>
            </a:r>
            <a:r>
              <a:rPr lang="en-US" sz="1600" dirty="0" err="1">
                <a:solidFill>
                  <a:srgbClr val="00B0F0"/>
                </a:solidFill>
              </a:rPr>
              <a:t>ip</a:t>
            </a:r>
            <a:r>
              <a:rPr lang="en-US" sz="1600" dirty="0">
                <a:solidFill>
                  <a:srgbClr val="00B0F0"/>
                </a:solidFill>
              </a:rPr>
              <a:t> , kickstart path and hostname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cd /</a:t>
            </a:r>
            <a:r>
              <a:rPr lang="en-US" sz="1600" dirty="0" err="1">
                <a:solidFill>
                  <a:srgbClr val="00B0F0"/>
                </a:solidFill>
              </a:rPr>
              <a:t>localdata</a:t>
            </a: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./</a:t>
            </a:r>
            <a:r>
              <a:rPr lang="en-US" sz="1600" dirty="0" err="1">
                <a:solidFill>
                  <a:srgbClr val="00B0F0"/>
                </a:solidFill>
              </a:rPr>
              <a:t>ip_mac</a:t>
            </a: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boot the client on network Boot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puppet agent -t  </a:t>
            </a:r>
            <a:r>
              <a:rPr lang="en-US" sz="1600" dirty="0" err="1">
                <a:solidFill>
                  <a:srgbClr val="00B0F0"/>
                </a:solidFill>
              </a:rPr>
              <a:t>atleast</a:t>
            </a:r>
            <a:r>
              <a:rPr lang="en-US" sz="1600" dirty="0">
                <a:solidFill>
                  <a:srgbClr val="00B0F0"/>
                </a:solidFill>
              </a:rPr>
              <a:t> 3 times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6. run</a:t>
            </a:r>
          </a:p>
          <a:p>
            <a:r>
              <a:rPr lang="en-US" sz="1600" dirty="0">
                <a:solidFill>
                  <a:srgbClr val="00B0F0"/>
                </a:solidFill>
              </a:rPr>
              <a:t>7. run OL - migration script ( always use this latest copy )</a:t>
            </a:r>
          </a:p>
          <a:p>
            <a:r>
              <a:rPr lang="en-US" sz="1600" dirty="0">
                <a:solidFill>
                  <a:srgbClr val="00B0F0"/>
                </a:solidFill>
              </a:rPr>
              <a:t>8. post migration , upgrade it to correct version using ./</a:t>
            </a:r>
            <a:r>
              <a:rPr lang="en-US" sz="1600" dirty="0" err="1">
                <a:solidFill>
                  <a:srgbClr val="00B0F0"/>
                </a:solidFill>
              </a:rPr>
              <a:t>ol</a:t>
            </a:r>
            <a:r>
              <a:rPr lang="en-US" sz="1600" dirty="0">
                <a:solidFill>
                  <a:srgbClr val="00B0F0"/>
                </a:solidFill>
              </a:rPr>
              <a:t>-upgrade 7.6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ena Template (2019) Dark">
  <a:themeElements>
    <a:clrScheme name="Ciena 2019">
      <a:dk1>
        <a:srgbClr val="1C1E2A"/>
      </a:dk1>
      <a:lt1>
        <a:srgbClr val="FFFFFF"/>
      </a:lt1>
      <a:dk2>
        <a:srgbClr val="282A36"/>
      </a:dk2>
      <a:lt2>
        <a:srgbClr val="E4E5E6"/>
      </a:lt2>
      <a:accent1>
        <a:srgbClr val="F47F0C"/>
      </a:accent1>
      <a:accent2>
        <a:srgbClr val="C71C2C"/>
      </a:accent2>
      <a:accent3>
        <a:srgbClr val="800A68"/>
      </a:accent3>
      <a:accent4>
        <a:srgbClr val="284ED2"/>
      </a:accent4>
      <a:accent5>
        <a:srgbClr val="00BC94"/>
      </a:accent5>
      <a:accent6>
        <a:srgbClr val="343642"/>
      </a:accent6>
      <a:hlink>
        <a:srgbClr val="F47F0C"/>
      </a:hlink>
      <a:folHlink>
        <a:srgbClr val="979CA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ena PPT template dark  -  Read-Only" id="{AD40C422-7F5D-7844-BDC3-775FA50F08A8}" vid="{EBAA15C0-D098-E541-B644-D5BF61796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F09359C8D1EE41BEBBF126479BC11D" ma:contentTypeVersion="7" ma:contentTypeDescription="Create a new document." ma:contentTypeScope="" ma:versionID="91450d014ada053e2f66f75b1369526d">
  <xsd:schema xmlns:xsd="http://www.w3.org/2001/XMLSchema" xmlns:xs="http://www.w3.org/2001/XMLSchema" xmlns:p="http://schemas.microsoft.com/office/2006/metadata/properties" xmlns:ns2="a19fa983-5403-4353-a4ff-329ab4717ed9" targetNamespace="http://schemas.microsoft.com/office/2006/metadata/properties" ma:root="true" ma:fieldsID="0f3fc4245b7d010562e9ff0d177ccaa1" ns2:_="">
    <xsd:import namespace="a19fa983-5403-4353-a4ff-329ab4717e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fa983-5403-4353-a4ff-329ab4717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9E9DA8-5B88-4F96-A317-3B624408E215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a19fa983-5403-4353-a4ff-329ab4717ed9"/>
  </ds:schemaRefs>
</ds:datastoreItem>
</file>

<file path=customXml/itemProps2.xml><?xml version="1.0" encoding="utf-8"?>
<ds:datastoreItem xmlns:ds="http://schemas.openxmlformats.org/officeDocument/2006/customXml" ds:itemID="{D9096088-D2B8-4B7A-AD74-8DCB8F42FB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7FC96-95A3-4ACA-83C5-37CC5486AD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9fa983-5403-4353-a4ff-329ab4717e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Ciena Template (2019) Dark</Template>
  <TotalTime>77</TotalTime>
  <Words>216</Words>
  <Application>Microsoft Office PowerPoint</Application>
  <PresentationFormat>Custom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Ciena Template (2019) Dark</vt:lpstr>
      <vt:lpstr>IT Linux Workstation Installation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Linux Workstation Installation</dc:title>
  <dc:subject/>
  <dc:creator>Kumar, Kartik</dc:creator>
  <cp:keywords>Blue Planet, template, PowerPoint, presentation</cp:keywords>
  <dc:description/>
  <cp:lastModifiedBy>Kumar, Ashvani</cp:lastModifiedBy>
  <cp:revision>3</cp:revision>
  <dcterms:created xsi:type="dcterms:W3CDTF">2020-02-03T17:30:26Z</dcterms:created>
  <dcterms:modified xsi:type="dcterms:W3CDTF">2020-10-12T07:12:48Z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0x01010021F09359C8D1EE41BEBBF126479BC11D</vt:lpwstr>
  </property>
</Properties>
</file>